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13FC6-0599-4D57-B4F4-ED5B595A83BE}" type="datetimeFigureOut">
              <a:rPr lang="en-GB" smtClean="0"/>
              <a:t>08/10/20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010B7-36D6-4276-940C-B527EEE1F6F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892480" cy="260648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Cow (Program) Name Goes Here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hlinkClick r:id="" action="ppaction://noaction"/>
          </p:cNvPr>
          <p:cNvSpPr/>
          <p:nvPr/>
        </p:nvSpPr>
        <p:spPr>
          <a:xfrm>
            <a:off x="8892480" y="0"/>
            <a:ext cx="251520" cy="2606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X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60648"/>
            <a:ext cx="9144000" cy="62646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hlinkClick r:id="" action="ppaction://hlinkshowjump?jump=nextslide"/>
          </p:cNvPr>
          <p:cNvSpPr/>
          <p:nvPr/>
        </p:nvSpPr>
        <p:spPr>
          <a:xfrm>
            <a:off x="1547664" y="2492896"/>
            <a:ext cx="720080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Button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60648"/>
            <a:ext cx="5395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Menu</a:t>
            </a:r>
            <a:endParaRPr lang="en-GB" sz="900" dirty="0"/>
          </a:p>
        </p:txBody>
      </p:sp>
      <p:sp>
        <p:nvSpPr>
          <p:cNvPr id="9" name="Rectangle 8"/>
          <p:cNvSpPr/>
          <p:nvPr/>
        </p:nvSpPr>
        <p:spPr>
          <a:xfrm>
            <a:off x="539552" y="260648"/>
            <a:ext cx="539552" cy="1440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Menu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608" y="260648"/>
            <a:ext cx="8100392" cy="1440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11" name="Rectangle 10"/>
          <p:cNvSpPr/>
          <p:nvPr/>
        </p:nvSpPr>
        <p:spPr>
          <a:xfrm>
            <a:off x="0" y="404664"/>
            <a:ext cx="1475656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tx1"/>
                </a:solidFill>
              </a:rPr>
              <a:t>Hyperlink1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Hyperlink2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Hyperlink3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Hyperlink4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Hyperlink5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Hyperlink6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Hyperlink7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Hyperlink8</a:t>
            </a:r>
          </a:p>
          <a:p>
            <a:endParaRPr lang="en-GB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semimix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Oscar NG</dc:creator>
  <cp:lastModifiedBy>Oscar NG</cp:lastModifiedBy>
  <cp:revision>1</cp:revision>
  <dcterms:created xsi:type="dcterms:W3CDTF">2020-10-08T19:20:35Z</dcterms:created>
  <dcterms:modified xsi:type="dcterms:W3CDTF">2020-10-08T19:21:56Z</dcterms:modified>
</cp:coreProperties>
</file>